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003381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03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02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03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9-14, днем порывы 15-20 м/с. Температура воздуха ночью 13-15 днем  29-31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04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03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15-17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июня, ночью 04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21389</TotalTime>
  <Words>580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8544</cp:revision>
  <cp:lastPrinted>2021-07-01T03:56:27Z</cp:lastPrinted>
  <dcterms:created xsi:type="dcterms:W3CDTF">2018-03-27T06:03:00Z</dcterms:created>
  <dcterms:modified xsi:type="dcterms:W3CDTF">2026-06-02T07:11:12Z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